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6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598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02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508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75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64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2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32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7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29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3818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51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5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геометрии в 7 классе «Медиана, биссектриса, высота треугольника»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17032"/>
            <a:ext cx="8424936" cy="2713856"/>
          </a:xfrm>
        </p:spPr>
        <p:txBody>
          <a:bodyPr>
            <a:normAutofit fontScale="77500" lnSpcReduction="20000"/>
          </a:bodyPr>
          <a:lstStyle/>
          <a:p>
            <a:pPr lvl="0" algn="r">
              <a:spcAft>
                <a:spcPts val="0"/>
              </a:spcAft>
              <a:buSzPts val="1400"/>
              <a:tabLst>
                <a:tab pos="-270510" algn="l"/>
                <a:tab pos="5850890" algn="r"/>
              </a:tabLst>
            </a:pPr>
            <a:r>
              <a:rPr lang="ru-RU" sz="2400" b="1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Тоомсалу</a:t>
            </a:r>
            <a:r>
              <a:rPr lang="ru-RU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К.В.,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муниципальное бюджетное </a:t>
            </a:r>
            <a:endParaRPr lang="ru-RU" sz="2400" dirty="0" smtClean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lvl="0" algn="r">
              <a:spcAft>
                <a:spcPts val="0"/>
              </a:spcAft>
              <a:buSzPts val="1400"/>
              <a:tabLst>
                <a:tab pos="-270510" algn="l"/>
                <a:tab pos="5850890" algn="r"/>
              </a:tabLs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общеобразовательное учреждение</a:t>
            </a:r>
          </a:p>
          <a:p>
            <a:pPr lvl="0" algn="r">
              <a:spcAft>
                <a:spcPts val="0"/>
              </a:spcAft>
              <a:buSzPts val="1400"/>
              <a:tabLst>
                <a:tab pos="-270510" algn="l"/>
                <a:tab pos="5850890" algn="r"/>
              </a:tabLs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Нижнесуэтукская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средняя школа</a:t>
            </a: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»,</a:t>
            </a:r>
          </a:p>
          <a:p>
            <a:pPr lvl="0" algn="r">
              <a:spcAft>
                <a:spcPts val="0"/>
              </a:spcAft>
              <a:buSzPts val="1400"/>
              <a:tabLst>
                <a:tab pos="-270510" algn="l"/>
                <a:tab pos="5850890" algn="r"/>
              </a:tabLs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учитель математики; </a:t>
            </a:r>
            <a:endParaRPr lang="ru-RU" sz="2400" dirty="0" smtClean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lvl="0" algn="r">
              <a:spcAft>
                <a:spcPts val="0"/>
              </a:spcAft>
              <a:buSzPts val="1400"/>
              <a:tabLst>
                <a:tab pos="-270510" algn="l"/>
                <a:tab pos="5850890" algn="r"/>
              </a:tabLst>
            </a:pPr>
            <a:r>
              <a:rPr lang="ru-RU" sz="24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Афанасьева Н.Е.,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муниципальное бюджетное </a:t>
            </a:r>
            <a:endParaRPr lang="ru-RU" sz="2400" dirty="0" smtClean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lvl="0" algn="r">
              <a:spcAft>
                <a:spcPts val="0"/>
              </a:spcAft>
              <a:buSzPts val="1400"/>
              <a:tabLst>
                <a:tab pos="-270510" algn="l"/>
                <a:tab pos="5850890" algn="r"/>
              </a:tabLs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общеобразовательное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учреждение </a:t>
            </a:r>
            <a:endParaRPr lang="ru-RU" sz="2400" dirty="0" smtClean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lvl="0" algn="r">
              <a:spcAft>
                <a:spcPts val="0"/>
              </a:spcAft>
              <a:buSzPts val="1400"/>
              <a:tabLst>
                <a:tab pos="-270510" algn="l"/>
                <a:tab pos="5850890" algn="r"/>
              </a:tabLs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Разъезженская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средняя школа</a:t>
            </a: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»,</a:t>
            </a:r>
          </a:p>
          <a:p>
            <a:pPr lvl="0" algn="r">
              <a:spcAft>
                <a:spcPts val="0"/>
              </a:spcAft>
              <a:buSzPts val="1400"/>
              <a:tabLst>
                <a:tab pos="-270510" algn="l"/>
                <a:tab pos="5850890" algn="r"/>
              </a:tabLs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учитель </a:t>
            </a: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математики</a:t>
            </a:r>
          </a:p>
          <a:p>
            <a:pPr lvl="0">
              <a:spcAft>
                <a:spcPts val="0"/>
              </a:spcAft>
              <a:buSzPts val="1400"/>
              <a:tabLst>
                <a:tab pos="-270510" algn="l"/>
                <a:tab pos="5850890" algn="r"/>
              </a:tabLs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2023г.</a:t>
            </a:r>
            <a:endParaRPr lang="ru-RU" sz="2400" b="1" dirty="0">
              <a:solidFill>
                <a:srgbClr val="FF0000"/>
              </a:solidFill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6929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689618"/>
              </p:ext>
            </p:extLst>
          </p:nvPr>
        </p:nvGraphicFramePr>
        <p:xfrm>
          <a:off x="179512" y="146367"/>
          <a:ext cx="8784976" cy="6361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6257"/>
                <a:gridCol w="1313641"/>
                <a:gridCol w="2826237"/>
                <a:gridCol w="2838841"/>
              </a:tblGrid>
              <a:tr h="792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Понятие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понятия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2000" dirty="0" smtClean="0">
                          <a:effectLst/>
                        </a:rPr>
                        <a:t>Чертеж</a:t>
                      </a:r>
                      <a:endParaRPr lang="ru-RU" sz="20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756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Медиана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9112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отрезок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91125" algn="l"/>
                        </a:tabLst>
                        <a:defRPr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выходящий из вершины угла к середине противолежащей стороны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91125" algn="l"/>
                        </a:tabLs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00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Биссектриса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91125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отрезок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91125" algn="l"/>
                        </a:tabLst>
                        <a:defRPr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выходящий из вершины угла к противолежащей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стороне и делящий угол пополам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91125" algn="l"/>
                        </a:tabLs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7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Высота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91125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отрезок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191125" algn="l"/>
                        </a:tabLst>
                        <a:defRPr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выходящий из вершины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угла перпендикулярно противолежащей стороне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91125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91125" algn="l"/>
                        </a:tabLs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372200" y="1700808"/>
            <a:ext cx="1793379" cy="1296144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9" name="Прямая соединительная линия 8"/>
          <p:cNvCxnSpPr>
            <a:stCxn id="8" idx="2"/>
            <a:endCxn id="8" idx="5"/>
          </p:cNvCxnSpPr>
          <p:nvPr/>
        </p:nvCxnSpPr>
        <p:spPr>
          <a:xfrm flipV="1">
            <a:off x="6372200" y="2348880"/>
            <a:ext cx="134503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7380312" y="1844824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717234" y="2492896"/>
            <a:ext cx="311150" cy="180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Равнобедренный треугольник 14"/>
          <p:cNvSpPr/>
          <p:nvPr/>
        </p:nvSpPr>
        <p:spPr>
          <a:xfrm>
            <a:off x="6590592" y="3429000"/>
            <a:ext cx="1356593" cy="1530102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16" name="Прямая соединительная линия 15"/>
          <p:cNvCxnSpPr>
            <a:stCxn id="15" idx="4"/>
          </p:cNvCxnSpPr>
          <p:nvPr/>
        </p:nvCxnSpPr>
        <p:spPr>
          <a:xfrm flipH="1" flipV="1">
            <a:off x="6876256" y="4293096"/>
            <a:ext cx="1070929" cy="666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5400000">
            <a:off x="7709496" y="4705846"/>
            <a:ext cx="171053" cy="155575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 flipV="1">
            <a:off x="7596336" y="4869160"/>
            <a:ext cx="120898" cy="89942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Равнобедренный треугольник 22"/>
          <p:cNvSpPr/>
          <p:nvPr/>
        </p:nvSpPr>
        <p:spPr>
          <a:xfrm>
            <a:off x="6541360" y="5154635"/>
            <a:ext cx="2230848" cy="1268760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4" name="Прямая соединительная линия 23"/>
          <p:cNvCxnSpPr>
            <a:stCxn id="23" idx="0"/>
            <a:endCxn id="23" idx="3"/>
          </p:cNvCxnSpPr>
          <p:nvPr/>
        </p:nvCxnSpPr>
        <p:spPr>
          <a:xfrm>
            <a:off x="7656784" y="5154635"/>
            <a:ext cx="0" cy="1268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618445" y="6179190"/>
            <a:ext cx="218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790862" y="6162747"/>
            <a:ext cx="0" cy="260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08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134-136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Desktop\05b7907890742b48f36944f97abfa8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95513"/>
            <a:ext cx="8667378" cy="640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5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5653"/>
            <a:ext cx="8712968" cy="689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9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638641"/>
            <a:ext cx="9311035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330973" y="3140968"/>
            <a:ext cx="48505" cy="2088232"/>
          </a:xfrm>
          <a:prstGeom prst="line">
            <a:avLst/>
          </a:prstGeom>
          <a:ln w="7620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55225" y="3140968"/>
            <a:ext cx="792839" cy="208823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355225" y="3140968"/>
            <a:ext cx="468427" cy="2088232"/>
          </a:xfrm>
          <a:prstGeom prst="line">
            <a:avLst/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04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Определения понятий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446952"/>
              </p:ext>
            </p:extLst>
          </p:nvPr>
        </p:nvGraphicFramePr>
        <p:xfrm>
          <a:off x="871538" y="2674938"/>
          <a:ext cx="740886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216"/>
                <a:gridCol w="1852216"/>
                <a:gridCol w="1852216"/>
                <a:gridCol w="1852216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Понятие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Что?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Откуда?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Куда\как?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310263"/>
              </p:ext>
            </p:extLst>
          </p:nvPr>
        </p:nvGraphicFramePr>
        <p:xfrm>
          <a:off x="899592" y="4797152"/>
          <a:ext cx="7344816" cy="841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204"/>
                <a:gridCol w="1836204"/>
                <a:gridCol w="1836204"/>
                <a:gridCol w="183620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Медиана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отрезок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 вершины угла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 середине противолежащей стороны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977749"/>
              </p:ext>
            </p:extLst>
          </p:nvPr>
        </p:nvGraphicFramePr>
        <p:xfrm>
          <a:off x="899592" y="3429000"/>
          <a:ext cx="7344816" cy="1121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204"/>
                <a:gridCol w="1836204"/>
                <a:gridCol w="1836204"/>
                <a:gridCol w="183620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ысота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отрезок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 вершины угла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 противолежащей стороне под прямым углом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259151"/>
              </p:ext>
            </p:extLst>
          </p:nvPr>
        </p:nvGraphicFramePr>
        <p:xfrm>
          <a:off x="899592" y="5877272"/>
          <a:ext cx="7344816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204"/>
                <a:gridCol w="1836204"/>
                <a:gridCol w="1836204"/>
                <a:gridCol w="183620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Биссектриса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отрезок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 вершины угла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делит угол пополам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12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97866"/>
            <a:ext cx="7884865" cy="57282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98" y="404664"/>
            <a:ext cx="2736304" cy="366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303" y="397865"/>
            <a:ext cx="5518373" cy="20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602" y="2708920"/>
            <a:ext cx="5363640" cy="171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21088"/>
            <a:ext cx="5031656" cy="1940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247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692696"/>
            <a:ext cx="7596832" cy="54334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75969"/>
            <a:ext cx="752276" cy="71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530"/>
            <a:ext cx="4039907" cy="303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112" y="337186"/>
            <a:ext cx="3082081" cy="302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30327"/>
            <a:ext cx="4038600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93" y="3115194"/>
            <a:ext cx="2819400" cy="360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335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4334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43" y="692697"/>
            <a:ext cx="8192493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5220072" y="1988840"/>
            <a:ext cx="360040" cy="338437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4716016" y="1988840"/>
            <a:ext cx="864096" cy="338437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20061" y="5389185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</a:t>
            </a:r>
            <a:endParaRPr lang="ru-RU" sz="2000" b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5004048" y="1988840"/>
            <a:ext cx="576064" cy="338437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60032" y="5373216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5557511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2849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  <a:tabLst>
                <a:tab pos="15430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В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ра</a:t>
            </a:r>
            <a:r>
              <a:rPr lang="ru-RU" b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ностороннем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треугольнике медиана, биссектриса и высота - разные отрезки.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latin typeface="Times New Roman"/>
                <a:ea typeface="Calibri"/>
              </a:rPr>
              <a:t>2)В </a:t>
            </a:r>
            <a:r>
              <a:rPr lang="ru-RU" dirty="0" err="1">
                <a:latin typeface="Times New Roman"/>
                <a:ea typeface="Calibri"/>
              </a:rPr>
              <a:t>ра</a:t>
            </a:r>
            <a:r>
              <a:rPr lang="ru-RU" b="1" dirty="0" err="1">
                <a:solidFill>
                  <a:srgbClr val="FF0000"/>
                </a:solidFill>
                <a:latin typeface="Times New Roman"/>
                <a:ea typeface="Calibri"/>
              </a:rPr>
              <a:t>В</a:t>
            </a:r>
            <a:r>
              <a:rPr lang="ru-RU" dirty="0" err="1">
                <a:latin typeface="Times New Roman"/>
                <a:ea typeface="Calibri"/>
              </a:rPr>
              <a:t>ностороннем</a:t>
            </a:r>
            <a:r>
              <a:rPr lang="ru-RU" dirty="0">
                <a:latin typeface="Times New Roman"/>
                <a:ea typeface="Calibri"/>
              </a:rPr>
              <a:t> треугольнике  медиана, биссектриса и высота – один и тот же отрезок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144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200</TotalTime>
  <Words>158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Волна</vt:lpstr>
      <vt:lpstr>Тема Office</vt:lpstr>
      <vt:lpstr>Урок геометрии в 7 классе «Медиана, биссектриса, высота треугольника»</vt:lpstr>
      <vt:lpstr>Презентация PowerPoint</vt:lpstr>
      <vt:lpstr>Презентация PowerPoint</vt:lpstr>
      <vt:lpstr>Презентация PowerPoint</vt:lpstr>
      <vt:lpstr>Определения понятий</vt:lpstr>
      <vt:lpstr>Презентация PowerPoint</vt:lpstr>
      <vt:lpstr>Презентация PowerPoint</vt:lpstr>
      <vt:lpstr>Презентация PowerPoint</vt:lpstr>
      <vt:lpstr>Вывод:</vt:lpstr>
      <vt:lpstr>Презентация PowerPoint</vt:lpstr>
      <vt:lpstr>Домашнее задание: 134-136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Наталья</cp:lastModifiedBy>
  <cp:revision>24</cp:revision>
  <dcterms:modified xsi:type="dcterms:W3CDTF">2023-10-26T23:37:08Z</dcterms:modified>
</cp:coreProperties>
</file>